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4"/>
  </p:notesMasterIdLst>
  <p:sldIdLst>
    <p:sldId id="267" r:id="rId5"/>
    <p:sldId id="283" r:id="rId6"/>
    <p:sldId id="327" r:id="rId7"/>
    <p:sldId id="319" r:id="rId8"/>
    <p:sldId id="312" r:id="rId9"/>
    <p:sldId id="325" r:id="rId10"/>
    <p:sldId id="326" r:id="rId11"/>
    <p:sldId id="305" r:id="rId12"/>
    <p:sldId id="306" r:id="rId13"/>
  </p:sldIdLst>
  <p:sldSz cx="12192000" cy="6858000"/>
  <p:notesSz cx="6858000" cy="9144000"/>
  <p:embeddedFontLst>
    <p:embeddedFont>
      <p:font typeface="KoPubWorldDotum Bold" panose="00000800000000000000" pitchFamily="2" charset="-127"/>
      <p:bold r:id="rId15"/>
    </p:embeddedFont>
    <p:embeddedFont>
      <p:font typeface="KoPubWorldDotum Light" panose="00000300000000000000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종혁" initials="박" lastIdx="2" clrIdx="0">
    <p:extLst>
      <p:ext uri="{19B8F6BF-5375-455C-9EA6-DF929625EA0E}">
        <p15:presenceInfo xmlns:p15="http://schemas.microsoft.com/office/powerpoint/2012/main" userId="S::yhjpark123@inu.ac.kr::9a5a0167-184b-4d0d-9c4f-b8356950dc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B39"/>
    <a:srgbClr val="425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5F2117-4F41-41A7-9236-0452E28F76C6}" v="228" dt="2021-05-11T12:49:27.1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1" autoAdjust="0"/>
    <p:restoredTop sz="81793" autoAdjust="0"/>
  </p:normalViewPr>
  <p:slideViewPr>
    <p:cSldViewPr snapToGrid="0">
      <p:cViewPr varScale="1">
        <p:scale>
          <a:sx n="97" d="100"/>
          <a:sy n="97" d="100"/>
        </p:scale>
        <p:origin x="11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종혁" userId="9a5a0167-184b-4d0d-9c4f-b8356950dc1b" providerId="ADAL" clId="{73B86721-936C-4D46-988A-24A1723F9377}"/>
    <pc:docChg chg="undo custSel addSld delSld modSld sldOrd modMainMaster">
      <pc:chgData name="박종혁" userId="9a5a0167-184b-4d0d-9c4f-b8356950dc1b" providerId="ADAL" clId="{73B86721-936C-4D46-988A-24A1723F9377}" dt="2021-04-27T14:54:12.313" v="3546" actId="1076"/>
      <pc:docMkLst>
        <pc:docMk/>
      </pc:docMkLst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2395741633" sldId="267"/>
        </pc:sldMkLst>
      </pc:sldChg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1440029361" sldId="283"/>
        </pc:sldMkLst>
      </pc:sldChg>
      <pc:sldChg chg="del">
        <pc:chgData name="박종혁" userId="9a5a0167-184b-4d0d-9c4f-b8356950dc1b" providerId="ADAL" clId="{73B86721-936C-4D46-988A-24A1723F9377}" dt="2021-04-27T14:31:28.003" v="1" actId="47"/>
        <pc:sldMkLst>
          <pc:docMk/>
          <pc:sldMk cId="1771605652" sldId="300"/>
        </pc:sldMkLst>
      </pc:sldChg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2723855091" sldId="301"/>
        </pc:sldMkLst>
      </pc:sldChg>
      <pc:sldChg chg="modSp mod setBg">
        <pc:chgData name="박종혁" userId="9a5a0167-184b-4d0d-9c4f-b8356950dc1b" providerId="ADAL" clId="{73B86721-936C-4D46-988A-24A1723F9377}" dt="2021-04-27T14:54:12.313" v="3546" actId="1076"/>
        <pc:sldMkLst>
          <pc:docMk/>
          <pc:sldMk cId="2094207657" sldId="304"/>
        </pc:sldMkLst>
        <pc:spChg chg="mod">
          <ac:chgData name="박종혁" userId="9a5a0167-184b-4d0d-9c4f-b8356950dc1b" providerId="ADAL" clId="{73B86721-936C-4D46-988A-24A1723F9377}" dt="2021-04-27T14:54:12.313" v="3546" actId="1076"/>
          <ac:spMkLst>
            <pc:docMk/>
            <pc:sldMk cId="2094207657" sldId="304"/>
            <ac:spMk id="10" creationId="{8DDAD5F5-53A0-4807-835A-BCDC581C3F43}"/>
          </ac:spMkLst>
        </pc:spChg>
      </pc:sldChg>
      <pc:sldChg chg="modSp mod setBg">
        <pc:chgData name="박종혁" userId="9a5a0167-184b-4d0d-9c4f-b8356950dc1b" providerId="ADAL" clId="{73B86721-936C-4D46-988A-24A1723F9377}" dt="2021-04-27T14:52:50.315" v="3378" actId="20577"/>
        <pc:sldMkLst>
          <pc:docMk/>
          <pc:sldMk cId="19376334" sldId="305"/>
        </pc:sldMkLst>
        <pc:spChg chg="mod">
          <ac:chgData name="박종혁" userId="9a5a0167-184b-4d0d-9c4f-b8356950dc1b" providerId="ADAL" clId="{73B86721-936C-4D46-988A-24A1723F9377}" dt="2021-04-27T14:52:50.315" v="3378" actId="20577"/>
          <ac:spMkLst>
            <pc:docMk/>
            <pc:sldMk cId="19376334" sldId="305"/>
            <ac:spMk id="10" creationId="{8DDAD5F5-53A0-4807-835A-BCDC581C3F43}"/>
          </ac:spMkLst>
        </pc:spChg>
      </pc:sldChg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2992875684" sldId="306"/>
        </pc:sldMkLst>
      </pc:sldChg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107479641" sldId="312"/>
        </pc:sldMkLst>
      </pc:sldChg>
      <pc:sldChg chg="modSp mod setBg">
        <pc:chgData name="박종혁" userId="9a5a0167-184b-4d0d-9c4f-b8356950dc1b" providerId="ADAL" clId="{73B86721-936C-4D46-988A-24A1723F9377}" dt="2021-04-27T14:36:38.609" v="881" actId="1076"/>
        <pc:sldMkLst>
          <pc:docMk/>
          <pc:sldMk cId="4062906921" sldId="313"/>
        </pc:sldMkLst>
        <pc:spChg chg="mod">
          <ac:chgData name="박종혁" userId="9a5a0167-184b-4d0d-9c4f-b8356950dc1b" providerId="ADAL" clId="{73B86721-936C-4D46-988A-24A1723F9377}" dt="2021-04-27T14:36:38.609" v="881" actId="1076"/>
          <ac:spMkLst>
            <pc:docMk/>
            <pc:sldMk cId="4062906921" sldId="313"/>
            <ac:spMk id="10" creationId="{8DDAD5F5-53A0-4807-835A-BCDC581C3F43}"/>
          </ac:spMkLst>
        </pc:spChg>
      </pc:sldChg>
      <pc:sldChg chg="modSp mod setBg">
        <pc:chgData name="박종혁" userId="9a5a0167-184b-4d0d-9c4f-b8356950dc1b" providerId="ADAL" clId="{73B86721-936C-4D46-988A-24A1723F9377}" dt="2021-04-27T14:49:23.112" v="2905"/>
        <pc:sldMkLst>
          <pc:docMk/>
          <pc:sldMk cId="662402611" sldId="314"/>
        </pc:sldMkLst>
        <pc:spChg chg="mod">
          <ac:chgData name="박종혁" userId="9a5a0167-184b-4d0d-9c4f-b8356950dc1b" providerId="ADAL" clId="{73B86721-936C-4D46-988A-24A1723F9377}" dt="2021-04-27T14:49:23.112" v="2905"/>
          <ac:spMkLst>
            <pc:docMk/>
            <pc:sldMk cId="662402611" sldId="314"/>
            <ac:spMk id="10" creationId="{8DDAD5F5-53A0-4807-835A-BCDC581C3F43}"/>
          </ac:spMkLst>
        </pc:spChg>
      </pc:sldChg>
      <pc:sldChg chg="setBg">
        <pc:chgData name="박종혁" userId="9a5a0167-184b-4d0d-9c4f-b8356950dc1b" providerId="ADAL" clId="{73B86721-936C-4D46-988A-24A1723F9377}" dt="2021-04-27T14:31:39.580" v="2"/>
        <pc:sldMkLst>
          <pc:docMk/>
          <pc:sldMk cId="2161411006" sldId="319"/>
        </pc:sldMkLst>
      </pc:sldChg>
      <pc:sldChg chg="del setBg">
        <pc:chgData name="박종혁" userId="9a5a0167-184b-4d0d-9c4f-b8356950dc1b" providerId="ADAL" clId="{73B86721-936C-4D46-988A-24A1723F9377}" dt="2021-04-27T14:31:44.358" v="3" actId="47"/>
        <pc:sldMkLst>
          <pc:docMk/>
          <pc:sldMk cId="1800388142" sldId="320"/>
        </pc:sldMkLst>
      </pc:sldChg>
      <pc:sldChg chg="modSp mod setBg">
        <pc:chgData name="박종혁" userId="9a5a0167-184b-4d0d-9c4f-b8356950dc1b" providerId="ADAL" clId="{73B86721-936C-4D46-988A-24A1723F9377}" dt="2021-04-27T14:49:53.676" v="2915" actId="1076"/>
        <pc:sldMkLst>
          <pc:docMk/>
          <pc:sldMk cId="953147916" sldId="324"/>
        </pc:sldMkLst>
        <pc:spChg chg="mod">
          <ac:chgData name="박종혁" userId="9a5a0167-184b-4d0d-9c4f-b8356950dc1b" providerId="ADAL" clId="{73B86721-936C-4D46-988A-24A1723F9377}" dt="2021-04-27T14:49:53.676" v="2915" actId="1076"/>
          <ac:spMkLst>
            <pc:docMk/>
            <pc:sldMk cId="953147916" sldId="324"/>
            <ac:spMk id="10" creationId="{8DDAD5F5-53A0-4807-835A-BCDC581C3F43}"/>
          </ac:spMkLst>
        </pc:spChg>
      </pc:sldChg>
      <pc:sldChg chg="addSp modSp mod setBg">
        <pc:chgData name="박종혁" userId="9a5a0167-184b-4d0d-9c4f-b8356950dc1b" providerId="ADAL" clId="{73B86721-936C-4D46-988A-24A1723F9377}" dt="2021-04-27T14:39:16.477" v="1384"/>
        <pc:sldMkLst>
          <pc:docMk/>
          <pc:sldMk cId="2360968050" sldId="325"/>
        </pc:sldMkLst>
        <pc:spChg chg="mod">
          <ac:chgData name="박종혁" userId="9a5a0167-184b-4d0d-9c4f-b8356950dc1b" providerId="ADAL" clId="{73B86721-936C-4D46-988A-24A1723F9377}" dt="2021-04-27T14:39:11.857" v="1383" actId="1076"/>
          <ac:spMkLst>
            <pc:docMk/>
            <pc:sldMk cId="2360968050" sldId="325"/>
            <ac:spMk id="10" creationId="{8DDAD5F5-53A0-4807-835A-BCDC581C3F43}"/>
          </ac:spMkLst>
        </pc:spChg>
        <pc:picChg chg="add mod">
          <ac:chgData name="박종혁" userId="9a5a0167-184b-4d0d-9c4f-b8356950dc1b" providerId="ADAL" clId="{73B86721-936C-4D46-988A-24A1723F9377}" dt="2021-04-27T14:39:16.477" v="1384"/>
          <ac:picMkLst>
            <pc:docMk/>
            <pc:sldMk cId="2360968050" sldId="325"/>
            <ac:picMk id="5" creationId="{2373F07D-197E-4881-BD52-8358FDA915E9}"/>
          </ac:picMkLst>
        </pc:picChg>
      </pc:sldChg>
      <pc:sldChg chg="modSp mod setBg">
        <pc:chgData name="박종혁" userId="9a5a0167-184b-4d0d-9c4f-b8356950dc1b" providerId="ADAL" clId="{73B86721-936C-4D46-988A-24A1723F9377}" dt="2021-04-27T14:51:22.017" v="3157" actId="1076"/>
        <pc:sldMkLst>
          <pc:docMk/>
          <pc:sldMk cId="3213514215" sldId="326"/>
        </pc:sldMkLst>
        <pc:spChg chg="mod">
          <ac:chgData name="박종혁" userId="9a5a0167-184b-4d0d-9c4f-b8356950dc1b" providerId="ADAL" clId="{73B86721-936C-4D46-988A-24A1723F9377}" dt="2021-04-27T14:51:22.017" v="3157" actId="1076"/>
          <ac:spMkLst>
            <pc:docMk/>
            <pc:sldMk cId="3213514215" sldId="326"/>
            <ac:spMk id="10" creationId="{8DDAD5F5-53A0-4807-835A-BCDC581C3F43}"/>
          </ac:spMkLst>
        </pc:spChg>
        <pc:picChg chg="mod">
          <ac:chgData name="박종혁" userId="9a5a0167-184b-4d0d-9c4f-b8356950dc1b" providerId="ADAL" clId="{73B86721-936C-4D46-988A-24A1723F9377}" dt="2021-04-27T14:41:16.668" v="1667" actId="1076"/>
          <ac:picMkLst>
            <pc:docMk/>
            <pc:sldMk cId="3213514215" sldId="326"/>
            <ac:picMk id="3" creationId="{ED800ACA-3202-44E1-BB61-C11E40D694EF}"/>
          </ac:picMkLst>
        </pc:picChg>
      </pc:sldChg>
      <pc:sldChg chg="add setBg">
        <pc:chgData name="박종혁" userId="9a5a0167-184b-4d0d-9c4f-b8356950dc1b" providerId="ADAL" clId="{73B86721-936C-4D46-988A-24A1723F9377}" dt="2021-04-27T14:31:25.658" v="0"/>
        <pc:sldMkLst>
          <pc:docMk/>
          <pc:sldMk cId="2624579865" sldId="327"/>
        </pc:sldMkLst>
      </pc:sldChg>
      <pc:sldChg chg="addSp delSp modSp add mod ord">
        <pc:chgData name="박종혁" userId="9a5a0167-184b-4d0d-9c4f-b8356950dc1b" providerId="ADAL" clId="{73B86721-936C-4D46-988A-24A1723F9377}" dt="2021-04-27T14:53:00.963" v="3379" actId="20577"/>
        <pc:sldMkLst>
          <pc:docMk/>
          <pc:sldMk cId="692280525" sldId="328"/>
        </pc:sldMkLst>
        <pc:spChg chg="mod">
          <ac:chgData name="박종혁" userId="9a5a0167-184b-4d0d-9c4f-b8356950dc1b" providerId="ADAL" clId="{73B86721-936C-4D46-988A-24A1723F9377}" dt="2021-04-27T14:53:00.963" v="3379" actId="20577"/>
          <ac:spMkLst>
            <pc:docMk/>
            <pc:sldMk cId="692280525" sldId="328"/>
            <ac:spMk id="10" creationId="{8DDAD5F5-53A0-4807-835A-BCDC581C3F43}"/>
          </ac:spMkLst>
        </pc:spChg>
        <pc:picChg chg="add mod modCrop">
          <ac:chgData name="박종혁" userId="9a5a0167-184b-4d0d-9c4f-b8356950dc1b" providerId="ADAL" clId="{73B86721-936C-4D46-988A-24A1723F9377}" dt="2021-04-27T14:43:54.875" v="1755" actId="1076"/>
          <ac:picMkLst>
            <pc:docMk/>
            <pc:sldMk cId="692280525" sldId="328"/>
            <ac:picMk id="3" creationId="{14FC3A52-324C-4E9F-888B-683902B8C240}"/>
          </ac:picMkLst>
        </pc:picChg>
        <pc:picChg chg="del">
          <ac:chgData name="박종혁" userId="9a5a0167-184b-4d0d-9c4f-b8356950dc1b" providerId="ADAL" clId="{73B86721-936C-4D46-988A-24A1723F9377}" dt="2021-04-27T14:42:38.774" v="1748" actId="478"/>
          <ac:picMkLst>
            <pc:docMk/>
            <pc:sldMk cId="692280525" sldId="328"/>
            <ac:picMk id="4" creationId="{AE015DEE-EB54-49DD-A235-B0AF1D0C6A70}"/>
          </ac:picMkLst>
        </pc:picChg>
      </pc:sldChg>
      <pc:sldMasterChg chg="setBg modSldLayout">
        <pc:chgData name="박종혁" userId="9a5a0167-184b-4d0d-9c4f-b8356950dc1b" providerId="ADAL" clId="{73B86721-936C-4D46-988A-24A1723F9377}" dt="2021-04-27T14:31:39.580" v="2"/>
        <pc:sldMasterMkLst>
          <pc:docMk/>
          <pc:sldMasterMk cId="712449263" sldId="2147483648"/>
        </pc:sldMasterMkLst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439598414" sldId="2147483649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2430007289" sldId="2147483650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1435908232" sldId="2147483651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837671579" sldId="2147483652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2072764593" sldId="2147483653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117549474" sldId="2147483654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776508719" sldId="2147483655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3760716946" sldId="2147483656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2367932654" sldId="2147483657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2692452033" sldId="2147483658"/>
          </pc:sldLayoutMkLst>
        </pc:sldLayoutChg>
        <pc:sldLayoutChg chg="setBg">
          <pc:chgData name="박종혁" userId="9a5a0167-184b-4d0d-9c4f-b8356950dc1b" providerId="ADAL" clId="{73B86721-936C-4D46-988A-24A1723F9377}" dt="2021-04-27T14:31:39.580" v="2"/>
          <pc:sldLayoutMkLst>
            <pc:docMk/>
            <pc:sldMasterMk cId="712449263" sldId="2147483648"/>
            <pc:sldLayoutMk cId="2690657241" sldId="2147483659"/>
          </pc:sldLayoutMkLst>
        </pc:sldLayoutChg>
      </pc:sldMasterChg>
    </pc:docChg>
  </pc:docChgLst>
  <pc:docChgLst>
    <pc:chgData name="박종혁" userId="9a5a0167-184b-4d0d-9c4f-b8356950dc1b" providerId="ADAL" clId="{AF5F2117-4F41-41A7-9236-0452E28F76C6}"/>
    <pc:docChg chg="undo custSel addSld delSld modSld sldOrd">
      <pc:chgData name="박종혁" userId="9a5a0167-184b-4d0d-9c4f-b8356950dc1b" providerId="ADAL" clId="{AF5F2117-4F41-41A7-9236-0452E28F76C6}" dt="2021-05-11T12:49:26.162" v="3742" actId="20577"/>
      <pc:docMkLst>
        <pc:docMk/>
      </pc:docMkLst>
      <pc:sldChg chg="del">
        <pc:chgData name="박종혁" userId="9a5a0167-184b-4d0d-9c4f-b8356950dc1b" providerId="ADAL" clId="{AF5F2117-4F41-41A7-9236-0452E28F76C6}" dt="2021-05-11T10:44:35.843" v="453" actId="47"/>
        <pc:sldMkLst>
          <pc:docMk/>
          <pc:sldMk cId="2723855091" sldId="301"/>
        </pc:sldMkLst>
      </pc:sldChg>
      <pc:sldChg chg="delSp modSp del mod">
        <pc:chgData name="박종혁" userId="9a5a0167-184b-4d0d-9c4f-b8356950dc1b" providerId="ADAL" clId="{AF5F2117-4F41-41A7-9236-0452E28F76C6}" dt="2021-05-11T12:41:58.069" v="2650" actId="47"/>
        <pc:sldMkLst>
          <pc:docMk/>
          <pc:sldMk cId="2094207657" sldId="304"/>
        </pc:sldMkLst>
        <pc:spChg chg="mod">
          <ac:chgData name="박종혁" userId="9a5a0167-184b-4d0d-9c4f-b8356950dc1b" providerId="ADAL" clId="{AF5F2117-4F41-41A7-9236-0452E28F76C6}" dt="2021-05-11T11:26:42.209" v="2649" actId="20577"/>
          <ac:spMkLst>
            <pc:docMk/>
            <pc:sldMk cId="2094207657" sldId="304"/>
            <ac:spMk id="10" creationId="{8DDAD5F5-53A0-4807-835A-BCDC581C3F43}"/>
          </ac:spMkLst>
        </pc:spChg>
        <pc:picChg chg="del">
          <ac:chgData name="박종혁" userId="9a5a0167-184b-4d0d-9c4f-b8356950dc1b" providerId="ADAL" clId="{AF5F2117-4F41-41A7-9236-0452E28F76C6}" dt="2021-05-11T11:24:56.958" v="2648" actId="478"/>
          <ac:picMkLst>
            <pc:docMk/>
            <pc:sldMk cId="2094207657" sldId="304"/>
            <ac:picMk id="5" creationId="{BFBC8BC2-5999-4D17-97D9-E5E011C4BE65}"/>
          </ac:picMkLst>
        </pc:picChg>
      </pc:sldChg>
      <pc:sldChg chg="modSp mod modNotesTx">
        <pc:chgData name="박종혁" userId="9a5a0167-184b-4d0d-9c4f-b8356950dc1b" providerId="ADAL" clId="{AF5F2117-4F41-41A7-9236-0452E28F76C6}" dt="2021-05-11T12:47:28.955" v="3385" actId="1076"/>
        <pc:sldMkLst>
          <pc:docMk/>
          <pc:sldMk cId="19376334" sldId="305"/>
        </pc:sldMkLst>
        <pc:spChg chg="mod">
          <ac:chgData name="박종혁" userId="9a5a0167-184b-4d0d-9c4f-b8356950dc1b" providerId="ADAL" clId="{AF5F2117-4F41-41A7-9236-0452E28F76C6}" dt="2021-05-11T12:47:28.955" v="3385" actId="1076"/>
          <ac:spMkLst>
            <pc:docMk/>
            <pc:sldMk cId="19376334" sldId="305"/>
            <ac:spMk id="10" creationId="{8DDAD5F5-53A0-4807-835A-BCDC581C3F43}"/>
          </ac:spMkLst>
        </pc:spChg>
      </pc:sldChg>
      <pc:sldChg chg="addSp modSp mod modNotesTx">
        <pc:chgData name="박종혁" userId="9a5a0167-184b-4d0d-9c4f-b8356950dc1b" providerId="ADAL" clId="{AF5F2117-4F41-41A7-9236-0452E28F76C6}" dt="2021-05-11T11:20:26.219" v="2263" actId="20577"/>
        <pc:sldMkLst>
          <pc:docMk/>
          <pc:sldMk cId="107479641" sldId="312"/>
        </pc:sldMkLst>
        <pc:spChg chg="add mod">
          <ac:chgData name="박종혁" userId="9a5a0167-184b-4d0d-9c4f-b8356950dc1b" providerId="ADAL" clId="{AF5F2117-4F41-41A7-9236-0452E28F76C6}" dt="2021-05-11T10:49:21.185" v="667" actId="208"/>
          <ac:spMkLst>
            <pc:docMk/>
            <pc:sldMk cId="107479641" sldId="312"/>
            <ac:spMk id="5" creationId="{561C5127-2388-45A2-B6A7-0D5108B0EC6E}"/>
          </ac:spMkLst>
        </pc:spChg>
        <pc:spChg chg="mod">
          <ac:chgData name="박종혁" userId="9a5a0167-184b-4d0d-9c4f-b8356950dc1b" providerId="ADAL" clId="{AF5F2117-4F41-41A7-9236-0452E28F76C6}" dt="2021-05-11T10:48:49.486" v="663" actId="20577"/>
          <ac:spMkLst>
            <pc:docMk/>
            <pc:sldMk cId="107479641" sldId="312"/>
            <ac:spMk id="10" creationId="{8DDAD5F5-53A0-4807-835A-BCDC581C3F43}"/>
          </ac:spMkLst>
        </pc:spChg>
        <pc:picChg chg="add mod">
          <ac:chgData name="박종혁" userId="9a5a0167-184b-4d0d-9c4f-b8356950dc1b" providerId="ADAL" clId="{AF5F2117-4F41-41A7-9236-0452E28F76C6}" dt="2021-05-11T10:47:32.324" v="562" actId="1076"/>
          <ac:picMkLst>
            <pc:docMk/>
            <pc:sldMk cId="107479641" sldId="312"/>
            <ac:picMk id="3" creationId="{C9662111-DFD6-4C50-B409-F1308DC5BF8D}"/>
          </ac:picMkLst>
        </pc:picChg>
        <pc:picChg chg="mod">
          <ac:chgData name="박종혁" userId="9a5a0167-184b-4d0d-9c4f-b8356950dc1b" providerId="ADAL" clId="{AF5F2117-4F41-41A7-9236-0452E28F76C6}" dt="2021-05-11T10:47:38.676" v="563" actId="1076"/>
          <ac:picMkLst>
            <pc:docMk/>
            <pc:sldMk cId="107479641" sldId="312"/>
            <ac:picMk id="4" creationId="{39CD7065-9D6D-4189-B6CE-0B8BFD6C7B99}"/>
          </ac:picMkLst>
        </pc:picChg>
      </pc:sldChg>
      <pc:sldChg chg="del">
        <pc:chgData name="박종혁" userId="9a5a0167-184b-4d0d-9c4f-b8356950dc1b" providerId="ADAL" clId="{AF5F2117-4F41-41A7-9236-0452E28F76C6}" dt="2021-05-11T10:45:04.753" v="456" actId="47"/>
        <pc:sldMkLst>
          <pc:docMk/>
          <pc:sldMk cId="4062906921" sldId="313"/>
        </pc:sldMkLst>
      </pc:sldChg>
      <pc:sldChg chg="del">
        <pc:chgData name="박종혁" userId="9a5a0167-184b-4d0d-9c4f-b8356950dc1b" providerId="ADAL" clId="{AF5F2117-4F41-41A7-9236-0452E28F76C6}" dt="2021-05-11T11:12:28.525" v="718" actId="47"/>
        <pc:sldMkLst>
          <pc:docMk/>
          <pc:sldMk cId="662402611" sldId="314"/>
        </pc:sldMkLst>
      </pc:sldChg>
      <pc:sldChg chg="addSp delSp modSp mod">
        <pc:chgData name="박종혁" userId="9a5a0167-184b-4d0d-9c4f-b8356950dc1b" providerId="ADAL" clId="{AF5F2117-4F41-41A7-9236-0452E28F76C6}" dt="2021-05-11T11:16:20.984" v="1225" actId="47"/>
        <pc:sldMkLst>
          <pc:docMk/>
          <pc:sldMk cId="2161411006" sldId="319"/>
        </pc:sldMkLst>
        <pc:spChg chg="add del mod">
          <ac:chgData name="박종혁" userId="9a5a0167-184b-4d0d-9c4f-b8356950dc1b" providerId="ADAL" clId="{AF5F2117-4F41-41A7-9236-0452E28F76C6}" dt="2021-05-11T11:16:20.984" v="1225" actId="47"/>
          <ac:spMkLst>
            <pc:docMk/>
            <pc:sldMk cId="2161411006" sldId="319"/>
            <ac:spMk id="10" creationId="{8DDAD5F5-53A0-4807-835A-BCDC581C3F43}"/>
          </ac:spMkLst>
        </pc:spChg>
        <pc:picChg chg="del">
          <ac:chgData name="박종혁" userId="9a5a0167-184b-4d0d-9c4f-b8356950dc1b" providerId="ADAL" clId="{AF5F2117-4F41-41A7-9236-0452E28F76C6}" dt="2021-05-11T10:44:38.404" v="454" actId="478"/>
          <ac:picMkLst>
            <pc:docMk/>
            <pc:sldMk cId="2161411006" sldId="319"/>
            <ac:picMk id="5" creationId="{075A2F9F-E4BD-4EDA-8009-437CB7094CFC}"/>
          </ac:picMkLst>
        </pc:picChg>
      </pc:sldChg>
      <pc:sldChg chg="del">
        <pc:chgData name="박종혁" userId="9a5a0167-184b-4d0d-9c4f-b8356950dc1b" providerId="ADAL" clId="{AF5F2117-4F41-41A7-9236-0452E28F76C6}" dt="2021-05-11T11:12:29.500" v="719" actId="47"/>
        <pc:sldMkLst>
          <pc:docMk/>
          <pc:sldMk cId="953147916" sldId="324"/>
        </pc:sldMkLst>
      </pc:sldChg>
      <pc:sldChg chg="addSp delSp modSp mod ord modNotesTx">
        <pc:chgData name="박종혁" userId="9a5a0167-184b-4d0d-9c4f-b8356950dc1b" providerId="ADAL" clId="{AF5F2117-4F41-41A7-9236-0452E28F76C6}" dt="2021-05-11T11:18:52.952" v="1883" actId="20577"/>
        <pc:sldMkLst>
          <pc:docMk/>
          <pc:sldMk cId="2360968050" sldId="325"/>
        </pc:sldMkLst>
        <pc:spChg chg="add del mod">
          <ac:chgData name="박종혁" userId="9a5a0167-184b-4d0d-9c4f-b8356950dc1b" providerId="ADAL" clId="{AF5F2117-4F41-41A7-9236-0452E28F76C6}" dt="2021-05-11T11:16:33.634" v="1228" actId="478"/>
          <ac:spMkLst>
            <pc:docMk/>
            <pc:sldMk cId="2360968050" sldId="325"/>
            <ac:spMk id="8" creationId="{4CE0684B-1EDE-42B1-B22C-565076780613}"/>
          </ac:spMkLst>
        </pc:spChg>
        <pc:spChg chg="mod">
          <ac:chgData name="박종혁" userId="9a5a0167-184b-4d0d-9c4f-b8356950dc1b" providerId="ADAL" clId="{AF5F2117-4F41-41A7-9236-0452E28F76C6}" dt="2021-05-11T10:50:16.901" v="716" actId="1076"/>
          <ac:spMkLst>
            <pc:docMk/>
            <pc:sldMk cId="2360968050" sldId="325"/>
            <ac:spMk id="10" creationId="{8DDAD5F5-53A0-4807-835A-BCDC581C3F43}"/>
          </ac:spMkLst>
        </pc:spChg>
        <pc:picChg chg="del">
          <ac:chgData name="박종혁" userId="9a5a0167-184b-4d0d-9c4f-b8356950dc1b" providerId="ADAL" clId="{AF5F2117-4F41-41A7-9236-0452E28F76C6}" dt="2021-05-11T10:50:11.292" v="715" actId="478"/>
          <ac:picMkLst>
            <pc:docMk/>
            <pc:sldMk cId="2360968050" sldId="325"/>
            <ac:picMk id="5" creationId="{2373F07D-197E-4881-BD52-8358FDA915E9}"/>
          </ac:picMkLst>
        </pc:picChg>
        <pc:picChg chg="add del mod">
          <ac:chgData name="박종혁" userId="9a5a0167-184b-4d0d-9c4f-b8356950dc1b" providerId="ADAL" clId="{AF5F2117-4F41-41A7-9236-0452E28F76C6}" dt="2021-05-11T11:16:34.165" v="1229" actId="478"/>
          <ac:picMkLst>
            <pc:docMk/>
            <pc:sldMk cId="2360968050" sldId="325"/>
            <ac:picMk id="6" creationId="{F35E01DA-10EE-4EF9-BD3A-85DD15A2AE24}"/>
          </ac:picMkLst>
        </pc:picChg>
        <pc:picChg chg="add del mod">
          <ac:chgData name="박종혁" userId="9a5a0167-184b-4d0d-9c4f-b8356950dc1b" providerId="ADAL" clId="{AF5F2117-4F41-41A7-9236-0452E28F76C6}" dt="2021-05-11T11:16:31.181" v="1227" actId="478"/>
          <ac:picMkLst>
            <pc:docMk/>
            <pc:sldMk cId="2360968050" sldId="325"/>
            <ac:picMk id="7" creationId="{EADFEACF-6FAE-45FC-A803-93EC95A7EC80}"/>
          </ac:picMkLst>
        </pc:picChg>
      </pc:sldChg>
      <pc:sldChg chg="delSp modSp mod">
        <pc:chgData name="박종혁" userId="9a5a0167-184b-4d0d-9c4f-b8356950dc1b" providerId="ADAL" clId="{AF5F2117-4F41-41A7-9236-0452E28F76C6}" dt="2021-05-11T12:47:40.982" v="3386" actId="1076"/>
        <pc:sldMkLst>
          <pc:docMk/>
          <pc:sldMk cId="3213514215" sldId="326"/>
        </pc:sldMkLst>
        <pc:spChg chg="mod">
          <ac:chgData name="박종혁" userId="9a5a0167-184b-4d0d-9c4f-b8356950dc1b" providerId="ADAL" clId="{AF5F2117-4F41-41A7-9236-0452E28F76C6}" dt="2021-05-11T12:47:40.982" v="3386" actId="1076"/>
          <ac:spMkLst>
            <pc:docMk/>
            <pc:sldMk cId="3213514215" sldId="326"/>
            <ac:spMk id="10" creationId="{8DDAD5F5-53A0-4807-835A-BCDC581C3F43}"/>
          </ac:spMkLst>
        </pc:spChg>
        <pc:picChg chg="del">
          <ac:chgData name="박종혁" userId="9a5a0167-184b-4d0d-9c4f-b8356950dc1b" providerId="ADAL" clId="{AF5F2117-4F41-41A7-9236-0452E28F76C6}" dt="2021-05-11T12:41:59.749" v="2651" actId="478"/>
          <ac:picMkLst>
            <pc:docMk/>
            <pc:sldMk cId="3213514215" sldId="326"/>
            <ac:picMk id="3" creationId="{ED800ACA-3202-44E1-BB61-C11E40D694EF}"/>
          </ac:picMkLst>
        </pc:picChg>
      </pc:sldChg>
      <pc:sldChg chg="addSp delSp modSp mod modNotesTx">
        <pc:chgData name="박종혁" userId="9a5a0167-184b-4d0d-9c4f-b8356950dc1b" providerId="ADAL" clId="{AF5F2117-4F41-41A7-9236-0452E28F76C6}" dt="2021-05-11T12:49:26.162" v="3742" actId="20577"/>
        <pc:sldMkLst>
          <pc:docMk/>
          <pc:sldMk cId="2624579865" sldId="327"/>
        </pc:sldMkLst>
        <pc:spChg chg="add del mod">
          <ac:chgData name="박종혁" userId="9a5a0167-184b-4d0d-9c4f-b8356950dc1b" providerId="ADAL" clId="{AF5F2117-4F41-41A7-9236-0452E28F76C6}" dt="2021-05-11T10:42:23.428" v="448" actId="1076"/>
          <ac:spMkLst>
            <pc:docMk/>
            <pc:sldMk cId="2624579865" sldId="327"/>
            <ac:spMk id="10" creationId="{8DDAD5F5-53A0-4807-835A-BCDC581C3F43}"/>
          </ac:spMkLst>
        </pc:spChg>
        <pc:picChg chg="del">
          <ac:chgData name="박종혁" userId="9a5a0167-184b-4d0d-9c4f-b8356950dc1b" providerId="ADAL" clId="{AF5F2117-4F41-41A7-9236-0452E28F76C6}" dt="2021-05-11T10:36:04.946" v="1" actId="478"/>
          <ac:picMkLst>
            <pc:docMk/>
            <pc:sldMk cId="2624579865" sldId="327"/>
            <ac:picMk id="3" creationId="{3105470F-FD91-4350-A8D3-BBED941E0870}"/>
          </ac:picMkLst>
        </pc:picChg>
        <pc:picChg chg="add mod">
          <ac:chgData name="박종혁" userId="9a5a0167-184b-4d0d-9c4f-b8356950dc1b" providerId="ADAL" clId="{AF5F2117-4F41-41A7-9236-0452E28F76C6}" dt="2021-05-11T10:42:44.829" v="450" actId="1076"/>
          <ac:picMkLst>
            <pc:docMk/>
            <pc:sldMk cId="2624579865" sldId="327"/>
            <ac:picMk id="4" creationId="{5283FEA3-9C0C-42AF-97B6-1F1799375FE3}"/>
          </ac:picMkLst>
        </pc:picChg>
        <pc:picChg chg="del">
          <ac:chgData name="박종혁" userId="9a5a0167-184b-4d0d-9c4f-b8356950dc1b" providerId="ADAL" clId="{AF5F2117-4F41-41A7-9236-0452E28F76C6}" dt="2021-05-11T10:36:03.184" v="0" actId="478"/>
          <ac:picMkLst>
            <pc:docMk/>
            <pc:sldMk cId="2624579865" sldId="327"/>
            <ac:picMk id="6" creationId="{14BE9B8D-3333-4F8C-8040-481F48AFEFC4}"/>
          </ac:picMkLst>
        </pc:picChg>
      </pc:sldChg>
      <pc:sldChg chg="delSp modSp del mod">
        <pc:chgData name="박종혁" userId="9a5a0167-184b-4d0d-9c4f-b8356950dc1b" providerId="ADAL" clId="{AF5F2117-4F41-41A7-9236-0452E28F76C6}" dt="2021-05-11T11:12:25.962" v="717" actId="47"/>
        <pc:sldMkLst>
          <pc:docMk/>
          <pc:sldMk cId="692280525" sldId="328"/>
        </pc:sldMkLst>
        <pc:spChg chg="del mod">
          <ac:chgData name="박종혁" userId="9a5a0167-184b-4d0d-9c4f-b8356950dc1b" providerId="ADAL" clId="{AF5F2117-4F41-41A7-9236-0452E28F76C6}" dt="2021-05-11T10:49:54.421" v="712"/>
          <ac:spMkLst>
            <pc:docMk/>
            <pc:sldMk cId="692280525" sldId="328"/>
            <ac:spMk id="10" creationId="{8DDAD5F5-53A0-4807-835A-BCDC581C3F43}"/>
          </ac:spMkLst>
        </pc:spChg>
      </pc:sldChg>
      <pc:sldChg chg="delSp add del mod">
        <pc:chgData name="박종혁" userId="9a5a0167-184b-4d0d-9c4f-b8356950dc1b" providerId="ADAL" clId="{AF5F2117-4F41-41A7-9236-0452E28F76C6}" dt="2021-05-11T10:44:44.129" v="455" actId="47"/>
        <pc:sldMkLst>
          <pc:docMk/>
          <pc:sldMk cId="3864742848" sldId="329"/>
        </pc:sldMkLst>
        <pc:picChg chg="del">
          <ac:chgData name="박종혁" userId="9a5a0167-184b-4d0d-9c4f-b8356950dc1b" providerId="ADAL" clId="{AF5F2117-4F41-41A7-9236-0452E28F76C6}" dt="2021-05-11T10:44:09.645" v="452" actId="478"/>
          <ac:picMkLst>
            <pc:docMk/>
            <pc:sldMk cId="3864742848" sldId="329"/>
            <ac:picMk id="4" creationId="{5283FEA3-9C0C-42AF-97B6-1F1799375F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BB535-886C-4487-9418-65C8F797BFFC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6587F-562F-4218-B3D1-C435117C79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2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/>
              <a:t>tflite</a:t>
            </a:r>
            <a:r>
              <a:rPr lang="en-US" altLang="ko-KR" b="1" dirty="0"/>
              <a:t> </a:t>
            </a:r>
            <a:r>
              <a:rPr lang="ko-KR" altLang="en-US" b="1" dirty="0"/>
              <a:t>파일로 변환된 </a:t>
            </a:r>
            <a:r>
              <a:rPr lang="ko-KR" altLang="en-US" b="1" dirty="0" err="1"/>
              <a:t>텐서플로우</a:t>
            </a:r>
            <a:r>
              <a:rPr lang="ko-KR" altLang="en-US" b="1" dirty="0"/>
              <a:t> 모델은 애플리케이션 </a:t>
            </a:r>
            <a:r>
              <a:rPr lang="ko-KR" altLang="en-US" b="1" dirty="0" err="1"/>
              <a:t>에셋</a:t>
            </a:r>
            <a:r>
              <a:rPr lang="ko-KR" altLang="en-US" b="1" dirty="0"/>
              <a:t> 폴더에 저장됩니다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8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9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애플리케이션의 </a:t>
            </a:r>
            <a:r>
              <a:rPr lang="en-US" altLang="ko-KR" b="1" dirty="0"/>
              <a:t>UI </a:t>
            </a:r>
            <a:r>
              <a:rPr lang="ko-KR" altLang="en-US" b="1" dirty="0"/>
              <a:t>디자인을 좀 더 직관적으로 변경하였습니다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로그인 화면에서 사용할 언어를 선택할 수 있도록 언어 선택 기능을 추가하였고</a:t>
            </a:r>
            <a:r>
              <a:rPr lang="en-US" altLang="ko-KR" b="1" dirty="0"/>
              <a:t>, </a:t>
            </a:r>
            <a:r>
              <a:rPr lang="ko-KR" altLang="en-US" b="1" dirty="0"/>
              <a:t>이 기능은 아직 개발 중입니다</a:t>
            </a:r>
            <a:r>
              <a:rPr lang="en-US" altLang="ko-KR" b="1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9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애플리케이션을 직접 실행하여 현재까지 개발된 내용을 보여드리겠습니다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48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68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4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36B8B-9166-4F79-B0B1-921D9EFED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67C3D3-15D1-4975-AE8C-29A64B44D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9CCD-85A9-48E4-9965-FF1C23D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492D1-F414-472C-B2C6-C4BF9EB2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917D7-84ED-4A17-A8DF-3F6D69C0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9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1C798-9953-4098-B0F9-D30A15B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68EC8B-827C-4B8F-8DAC-57E9A89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BA6D4-6D09-4E95-8E1B-A2FA1E19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33D62-607C-4BFA-8F9F-8FA81822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7E38F-8CA2-4164-AAC8-055DAE56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45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30ED1F-0F68-4C54-B8EC-BD4FF321C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42F9D2-C1A7-4F2F-B62E-9D9BFA985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495DF-953A-4E55-AA6F-93315A40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50063-F718-4463-A5CA-6911422D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8E2CE-5923-4A34-8024-F7391F48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5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D69A9-D027-4CF6-84FA-34D3F3F5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699E6-305B-469A-A6E3-2C0773982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59EBE-B27E-4E06-9192-6BD5B172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6FC519-5A91-4096-98C4-182FFFB8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9EA3EC-7365-4BA7-83C7-3ACE11F5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0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E5296-FDCD-4436-8C03-29366408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83B53-D68B-4CA4-873C-AA0D6668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27B2B-418D-41AC-BD4E-9D1316EF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E8D1C-EB78-4DA4-9510-D3855DC5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86476-1401-46EB-88D9-35DF1818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FA2AA-BC58-4672-8753-06916B37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06353-32EE-4671-8E77-9BA3BFC77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C85327-D3C2-425B-A344-7A4E1AB8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0FDD1-1BC7-436D-951D-3D3F014B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FD5E5-9318-4594-B317-89F6D570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6265E-F93A-4AEB-BCDE-981825D9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7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35653-1D20-400C-BD51-649911C4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DB7609-2B3B-41C8-8788-1E8A594A9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A255E-A1AE-4A28-90FC-8A37B1ED2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FC4C6B-6711-41B2-BDDE-86C7235E6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87FC0B-8298-470E-9AC7-7FB05B64E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C3B9B-3CFB-49C9-929B-FEDD3510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6881B4-85AD-478B-B11B-EA96A5E9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08DA3-AAC2-42DF-A570-E39B3F17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D1FEC-0D68-4617-BF97-8BD7BE26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BA0C8B-1C1E-48B3-A55B-7E5787E9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967250-2A99-4023-ABAC-8819E679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8EF855-D496-4F0C-AA3D-CEB53CFA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CBD587-E158-49BE-B48F-C1AA3206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A39952-E715-4006-A8AB-D1D71B6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94B21E-08C0-430F-9A38-9BA8938D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C875E-58DE-45DE-80EC-EEC56973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65B64-F987-4137-8116-AFBB5AC30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3E8D74-4A62-4EF9-AF3E-FDE8C86A1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C6F47-DB01-4D1C-8FEC-476F08CD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390E7-092E-46C6-BE71-02B57AA3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0E258-E742-4C2A-B4AF-03C10798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1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F76CA-5613-4FF4-A5D9-C65B2B22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47F14-E2EF-4115-B52C-1CBEA70B1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6B2B7A-A6B9-4A38-B508-9596CAA16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E3AA72-55E8-41E6-93C4-2D6A52DA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7D078-F095-45D6-9B4A-8747A5F0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030DF-6CF8-4143-AEB0-FFDF80AC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3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6A5443-D167-44ED-BC5B-5B58BD22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61DF7-D975-447C-BDEB-F46F0C283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0CDF7-4B7E-40FD-8D07-56708C971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0F2A-881A-4C53-A3B1-2DE2E6563603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13F4D7-23E6-412F-B104-35C54A1BC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E2948-E76E-49C6-AEBE-53A58A4EF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4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62723" y="2505670"/>
            <a:ext cx="2866554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sz="54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62723" y="3429000"/>
            <a:ext cx="2866555" cy="92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201801527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 김대성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201801560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 박종혁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B14864-5E9B-4E40-BDCD-0E992852D917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10790"/>
            <a:ext cx="12192000" cy="1836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7709" y="3366463"/>
            <a:ext cx="483658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프로젝트 진행 사항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13701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55883" y="2668328"/>
            <a:ext cx="10802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02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208561" y="571500"/>
            <a:ext cx="4258794" cy="5791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28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TensorFlow </a:t>
            </a:r>
            <a:r>
              <a:rPr lang="ko-KR" altLang="en-US" sz="28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2613392"/>
            <a:ext cx="4516270" cy="16312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과자류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음료류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모델 탑재 완료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.</a:t>
            </a:r>
            <a:r>
              <a:rPr lang="en-US" altLang="ko-KR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tflite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로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/assets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디렉토리에 저장됨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유제품류 모델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개발중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3FEA3-9C0C-42AF-97B6-1F1799375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08" y="2634178"/>
            <a:ext cx="2704959" cy="158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7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3690609"/>
            <a:ext cx="451627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44054B-5E0B-4D83-9507-95AF272B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584"/>
            <a:ext cx="6094676" cy="4012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1C1D4C-C5C2-4ADC-901E-929BDAD6FF8A}"/>
              </a:ext>
            </a:extLst>
          </p:cNvPr>
          <p:cNvSpPr txBox="1"/>
          <p:nvPr/>
        </p:nvSpPr>
        <p:spPr>
          <a:xfrm>
            <a:off x="7079823" y="3028889"/>
            <a:ext cx="451627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끝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개발에 필요한 기능이 생기면 수정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41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457367" y="3257246"/>
            <a:ext cx="3761182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UI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를 조금 더 직관적으로 변경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언어 선택 추가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–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기능 개발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D7065-9D6D-4189-B6CE-0B8BFD6C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7" y="1569766"/>
            <a:ext cx="2048221" cy="38527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662111-DFD6-4C50-B409-F1308DC5B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40" y="1569766"/>
            <a:ext cx="2167168" cy="3852743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61C5127-2388-45A2-B6A7-0D5108B0EC6E}"/>
              </a:ext>
            </a:extLst>
          </p:cNvPr>
          <p:cNvSpPr/>
          <p:nvPr/>
        </p:nvSpPr>
        <p:spPr>
          <a:xfrm>
            <a:off x="2787674" y="3227195"/>
            <a:ext cx="395619" cy="53788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앱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8017530" y="3429000"/>
            <a:ext cx="451627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시연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96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문제점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6809928" y="3358329"/>
            <a:ext cx="5056059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인식 모델 개발에 적지 않은 시간 소요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번역 기능이 아직 구현되지 않음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11C6E1-14C5-4B09-9438-685AD381D53A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D0DD9-21E1-419B-BCE9-BA6102A73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7" y="2343775"/>
            <a:ext cx="498227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1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268190" y="2459504"/>
            <a:ext cx="4139536" cy="286232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리뷰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별점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기능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리뷰 제목 추가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번역 기능 추가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DB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데이터 추가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인식 모델 개발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리뷰 크롤링해서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DB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에 추가할 예정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11C6E1-14C5-4B09-9438-685AD381D53A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78C58-BBC1-48AC-820B-368BB45A5525}"/>
              </a:ext>
            </a:extLst>
          </p:cNvPr>
          <p:cNvSpPr txBox="1"/>
          <p:nvPr/>
        </p:nvSpPr>
        <p:spPr>
          <a:xfrm>
            <a:off x="1615385" y="2967335"/>
            <a:ext cx="2866554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sz="54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4526585" y="3101317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감사합니다</a:t>
            </a:r>
            <a:r>
              <a:rPr lang="en-US" altLang="ko-KR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.</a:t>
            </a:r>
            <a:endParaRPr lang="ko-KR" altLang="en-US" sz="3200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87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549B326AB88E45897709B2C053AFA1" ma:contentTypeVersion="10" ma:contentTypeDescription="새 문서를 만듭니다." ma:contentTypeScope="" ma:versionID="1cc0cd70f56af06241a87b39d89f7616">
  <xsd:schema xmlns:xsd="http://www.w3.org/2001/XMLSchema" xmlns:xs="http://www.w3.org/2001/XMLSchema" xmlns:p="http://schemas.microsoft.com/office/2006/metadata/properties" xmlns:ns3="1de17ace-59db-4142-a632-bc5123fcfecb" targetNamespace="http://schemas.microsoft.com/office/2006/metadata/properties" ma:root="true" ma:fieldsID="23ec3e29188510d2c6b1706f615b65ed" ns3:_="">
    <xsd:import namespace="1de17ace-59db-4142-a632-bc5123fcfe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17ace-59db-4142-a632-bc5123fcf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E2B808-594B-4422-AE31-FBC228D88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e17ace-59db-4142-a632-bc5123fcfe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D413B4-AC1D-4A8E-AFF4-80FCA98BE7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955C7F-D542-4A02-A741-5B2EFCE84815}">
  <ds:schemaRefs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1de17ace-59db-4142-a632-bc5123fcfec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154</Words>
  <Application>Microsoft Office PowerPoint</Application>
  <PresentationFormat>와이드스크린</PresentationFormat>
  <Paragraphs>48</Paragraphs>
  <Slides>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KoPubWorldDotum Light</vt:lpstr>
      <vt:lpstr>Arial</vt:lpstr>
      <vt:lpstr>KoPub돋움체 Bold</vt:lpstr>
      <vt:lpstr>맑은 고딕</vt:lpstr>
      <vt:lpstr>KoPubWorldDotum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박종혁</dc:creator>
  <cp:lastModifiedBy>김 대성</cp:lastModifiedBy>
  <cp:revision>51</cp:revision>
  <dcterms:created xsi:type="dcterms:W3CDTF">2020-11-18T05:30:26Z</dcterms:created>
  <dcterms:modified xsi:type="dcterms:W3CDTF">2021-05-11T14:02:37Z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0x0101003D549B326AB88E45897709B2C053AFA1</vt:lpwstr>
  </property>
</Properties>
</file>